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74"/>
  </p:notesMasterIdLst>
  <p:handoutMasterIdLst>
    <p:handoutMasterId r:id="rId75"/>
  </p:handoutMasterIdLst>
  <p:sldIdLst>
    <p:sldId id="385" r:id="rId2"/>
    <p:sldId id="361" r:id="rId3"/>
    <p:sldId id="362" r:id="rId4"/>
    <p:sldId id="386" r:id="rId5"/>
    <p:sldId id="457" r:id="rId6"/>
    <p:sldId id="364" r:id="rId7"/>
    <p:sldId id="365" r:id="rId8"/>
    <p:sldId id="366" r:id="rId9"/>
    <p:sldId id="369" r:id="rId10"/>
    <p:sldId id="376" r:id="rId11"/>
    <p:sldId id="391" r:id="rId12"/>
    <p:sldId id="389" r:id="rId13"/>
    <p:sldId id="434" r:id="rId14"/>
    <p:sldId id="436" r:id="rId15"/>
    <p:sldId id="437" r:id="rId16"/>
    <p:sldId id="429" r:id="rId17"/>
    <p:sldId id="432" r:id="rId18"/>
    <p:sldId id="430" r:id="rId19"/>
    <p:sldId id="431" r:id="rId20"/>
    <p:sldId id="421" r:id="rId21"/>
    <p:sldId id="422" r:id="rId22"/>
    <p:sldId id="423" r:id="rId23"/>
    <p:sldId id="424" r:id="rId24"/>
    <p:sldId id="390" r:id="rId25"/>
    <p:sldId id="425" r:id="rId26"/>
    <p:sldId id="426" r:id="rId27"/>
    <p:sldId id="427" r:id="rId28"/>
    <p:sldId id="428" r:id="rId29"/>
    <p:sldId id="388" r:id="rId30"/>
    <p:sldId id="438" r:id="rId31"/>
    <p:sldId id="439" r:id="rId32"/>
    <p:sldId id="387" r:id="rId33"/>
    <p:sldId id="419" r:id="rId34"/>
    <p:sldId id="420" r:id="rId35"/>
    <p:sldId id="405" r:id="rId36"/>
    <p:sldId id="398" r:id="rId37"/>
    <p:sldId id="399" r:id="rId38"/>
    <p:sldId id="401" r:id="rId39"/>
    <p:sldId id="400" r:id="rId40"/>
    <p:sldId id="433" r:id="rId41"/>
    <p:sldId id="397" r:id="rId42"/>
    <p:sldId id="406" r:id="rId43"/>
    <p:sldId id="412" r:id="rId44"/>
    <p:sldId id="408" r:id="rId45"/>
    <p:sldId id="458" r:id="rId46"/>
    <p:sldId id="393" r:id="rId47"/>
    <p:sldId id="435" r:id="rId48"/>
    <p:sldId id="402" r:id="rId49"/>
    <p:sldId id="403" r:id="rId50"/>
    <p:sldId id="404" r:id="rId51"/>
    <p:sldId id="440" r:id="rId52"/>
    <p:sldId id="441" r:id="rId53"/>
    <p:sldId id="442" r:id="rId54"/>
    <p:sldId id="446" r:id="rId55"/>
    <p:sldId id="447" r:id="rId56"/>
    <p:sldId id="443" r:id="rId57"/>
    <p:sldId id="444" r:id="rId58"/>
    <p:sldId id="445" r:id="rId59"/>
    <p:sldId id="459" r:id="rId60"/>
    <p:sldId id="418" r:id="rId61"/>
    <p:sldId id="448" r:id="rId62"/>
    <p:sldId id="449" r:id="rId63"/>
    <p:sldId id="450" r:id="rId64"/>
    <p:sldId id="451" r:id="rId65"/>
    <p:sldId id="452" r:id="rId66"/>
    <p:sldId id="453" r:id="rId67"/>
    <p:sldId id="454" r:id="rId68"/>
    <p:sldId id="456" r:id="rId69"/>
    <p:sldId id="455" r:id="rId70"/>
    <p:sldId id="373" r:id="rId71"/>
    <p:sldId id="371" r:id="rId72"/>
    <p:sldId id="375" r:id="rId7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3/30/2017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1.jpe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1.png"/><Relationship Id="rId3" Type="http://schemas.openxmlformats.org/officeDocument/2006/relationships/image" Target="../media/image64.png"/><Relationship Id="rId7" Type="http://schemas.openxmlformats.org/officeDocument/2006/relationships/image" Target="../media/image38.png"/><Relationship Id="rId12" Type="http://schemas.openxmlformats.org/officeDocument/2006/relationships/image" Target="../media/image70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7.png"/><Relationship Id="rId11" Type="http://schemas.openxmlformats.org/officeDocument/2006/relationships/image" Target="../media/image69.png"/><Relationship Id="rId5" Type="http://schemas.openxmlformats.org/officeDocument/2006/relationships/image" Target="../media/image66.png"/><Relationship Id="rId10" Type="http://schemas.openxmlformats.org/officeDocument/2006/relationships/image" Target="../media/image68.png"/><Relationship Id="rId4" Type="http://schemas.openxmlformats.org/officeDocument/2006/relationships/image" Target="../media/image65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9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6.png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1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6.jpe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eg"/><Relationship Id="rId3" Type="http://schemas.openxmlformats.org/officeDocument/2006/relationships/image" Target="../media/image125.jpeg"/><Relationship Id="rId7" Type="http://schemas.openxmlformats.org/officeDocument/2006/relationships/image" Target="../media/image23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7.jpeg"/><Relationship Id="rId5" Type="http://schemas.openxmlformats.org/officeDocument/2006/relationships/image" Target="../media/image21.jpeg"/><Relationship Id="rId4" Type="http://schemas.openxmlformats.org/officeDocument/2006/relationships/image" Target="../media/image126.jpeg"/><Relationship Id="rId9" Type="http://schemas.openxmlformats.org/officeDocument/2006/relationships/image" Target="../media/image12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6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39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4.png"/><Relationship Id="rId12" Type="http://schemas.openxmlformats.org/officeDocument/2006/relationships/image" Target="../media/image36.jpeg"/><Relationship Id="rId2" Type="http://schemas.openxmlformats.org/officeDocument/2006/relationships/image" Target="../media/image32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8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1.jpeg"/><Relationship Id="rId10" Type="http://schemas.openxmlformats.org/officeDocument/2006/relationships/image" Target="../media/image37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15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PaaS Partner Community Forum</a:t>
            </a:r>
          </a:p>
          <a:p>
            <a:r>
              <a:rPr lang="nl-NL" b="1" dirty="0" smtClean="0"/>
              <a:t>29th </a:t>
            </a:r>
            <a:r>
              <a:rPr lang="nl-NL" b="1" dirty="0" err="1" smtClean="0"/>
              <a:t>March</a:t>
            </a:r>
            <a:r>
              <a:rPr lang="nl-NL" b="1" dirty="0" smtClean="0"/>
              <a:t> 2017, Split, Croatia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 descr="Image result for google sheets icon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44209" y="296714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Related image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251386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8" descr="Image result for google calendar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324" y="2161709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Screen Shot 2017-03-29 at 14.01.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97" y="929640"/>
            <a:ext cx="13618029" cy="8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ucas_j\AppData\Local\Microsoft\Windows\Temporary Internet Files\Content.Outlook\ALZHWFQB\Screen Shot 2017-03-29 at 14.00.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54" y="624840"/>
            <a:ext cx="14156872" cy="88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9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ucas_j\AppData\Local\Microsoft\Windows\Temporary Internet Files\Content.Outlook\ALZHWFQB\Screen Shot 2017-03-29 at 14.00.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94" y="472440"/>
            <a:ext cx="14545017" cy="90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3314" name="Picture 2" descr="C:\Users\lucas_j\AppData\Local\Microsoft\Windows\Temporary Internet Files\Content.Outlook\ALZHWFQB\APIP_CS_Management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80" y="1234440"/>
            <a:ext cx="12047711" cy="82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6386" name="Picture 2" descr="C:\Users\lucas_j\AppData\Local\Microsoft\Windows\Temporary Internet Files\Content.Outlook\ALZHWFQB\APIP_CS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810322"/>
            <a:ext cx="12129962" cy="894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4338" name="Picture 2" descr="C:\Users\lucas_j\AppData\Local\Microsoft\Windows\Temporary Internet Files\Content.Outlook\ALZHWFQB\APIP_CS_Dev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74" y="1584960"/>
            <a:ext cx="14707809" cy="80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5362" name="Picture 2" descr="C:\Users\lucas_j\AppData\Local\Microsoft\Windows\Temporary Internet Files\Content.Outlook\ALZHWFQB\APIP_CS_Dev_Portal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1398580"/>
            <a:ext cx="13718588" cy="8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2016</a:t>
            </a:r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935480"/>
            <a:ext cx="16088000" cy="666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" y="1813560"/>
            <a:ext cx="16299397" cy="661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" y="1595120"/>
            <a:ext cx="14335125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Weekly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1554480"/>
            <a:ext cx="15122107" cy="72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 – JET on ACCS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ucas_j\AppData\Local\Microsoft\Windows\Temporary Internet Files\Content.Outlook\ALZHWFQB\Screen Shot 2017-03-29 at 13.57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2" y="655320"/>
            <a:ext cx="3676777" cy="7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0" y="421386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artist in </a:t>
            </a:r>
            <a:r>
              <a:rPr lang="nl-NL" dirty="0" err="1" smtClean="0"/>
              <a:t>the</a:t>
            </a:r>
            <a:r>
              <a:rPr lang="nl-NL" dirty="0" smtClean="0"/>
              <a:t> portal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7888922" cy="39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142865"/>
            <a:ext cx="6060122" cy="388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5801042" cy="371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2026921"/>
            <a:ext cx="7647419" cy="722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Incoming Stream Exploration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060" y="1886564"/>
            <a:ext cx="1355858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9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Incoming Stream Exploration (Drilldown)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1886564"/>
            <a:ext cx="13443684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 </a:t>
            </a:r>
            <a:endParaRPr lang="en-US" dirty="0"/>
          </a:p>
        </p:txBody>
      </p:sp>
      <p:pic>
        <p:nvPicPr>
          <p:cNvPr id="11266" name="Picture 2" descr="C:\Users\lucas_j\AppData\Local\Microsoft\Windows\Temporary Internet Files\Content.Outlook\ALZHWFQB\ICS_Instance_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925511"/>
            <a:ext cx="14414183" cy="74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12290" name="Picture 2" descr="C:\Users\lucas_j\AppData\Local\Microsoft\Windows\Temporary Internet Files\Content.Outlook\ALZHWFQB\ICS_Instance_Tracking_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898540"/>
            <a:ext cx="13179743" cy="4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Email </a:t>
            </a:r>
            <a:r>
              <a:rPr lang="nl-NL" dirty="0" err="1" smtClean="0"/>
              <a:t>notification</a:t>
            </a:r>
            <a:r>
              <a:rPr lang="nl-NL" dirty="0" smtClean="0"/>
              <a:t> of new </a:t>
            </a:r>
            <a:r>
              <a:rPr lang="nl-NL" dirty="0" err="1" smtClean="0"/>
              <a:t>task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PCS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2" y="1805939"/>
            <a:ext cx="9722167" cy="7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PCS-DocsInteg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7" y="2436853"/>
            <a:ext cx="12866668" cy="5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PCS-Process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5" y="1852989"/>
            <a:ext cx="14734181" cy="68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4098" name="Picture 2" descr="C:\Users\lucas_j\AppData\Local\Microsoft\Windows\Temporary Internet Files\Content.Outlook\ALZHWFQB\PCS-Task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6" y="1756731"/>
            <a:ext cx="14041574" cy="68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PCS-Task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16" y="1779624"/>
            <a:ext cx="13850124" cy="75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5106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51" y="5729602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3093" y="5798501"/>
            <a:ext cx="2068547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3852083" y="5798501"/>
            <a:ext cx="19485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815" y="5798501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350" y="5798501"/>
            <a:ext cx="1877276" cy="1877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Outbound</a:t>
            </a:r>
            <a:r>
              <a:rPr lang="nl-NL" dirty="0" smtClean="0"/>
              <a:t> Twitter</a:t>
            </a:r>
            <a:endParaRPr lang="en-US" dirty="0"/>
          </a:p>
        </p:txBody>
      </p:sp>
      <p:pic>
        <p:nvPicPr>
          <p:cNvPr id="17410" name="Picture 2" descr="C:\Users\lucas_j\AppData\Local\Temp\SNAGHTMLe720c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119312"/>
            <a:ext cx="13020675" cy="82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</a:t>
            </a:r>
            <a:r>
              <a:rPr lang="nl-NL" dirty="0" smtClean="0"/>
              <a:t>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950719"/>
            <a:ext cx="11417302" cy="7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005840" y="6797040"/>
            <a:ext cx="4267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3" y="469740"/>
            <a:ext cx="75898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ucas_j\AppData\Local\Temp\SNAGHTMLe2176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2728912"/>
            <a:ext cx="109442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0" y="803116"/>
            <a:ext cx="86185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ADF on JCS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74203"/>
            <a:ext cx="868045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" y="1752600"/>
            <a:ext cx="15626715" cy="55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8" y="2747010"/>
            <a:ext cx="14479587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762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" y="1874273"/>
            <a:ext cx="3655343" cy="72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cas_j\AppData\Local\Microsoft\Windows\Temporary Internet Files\Content.Outlook\ALZHWFQB\De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6" y="1874273"/>
            <a:ext cx="4207964" cy="72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cas_j\AppData\Local\Microsoft\Windows\Temporary Internet Files\Content.Outlook\ALZHWFQB\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4" y="1874272"/>
            <a:ext cx="3944915" cy="72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cas_j\AppData\Local\Microsoft\Windows\Temporary Internet Files\Content.Outlook\ALZHWFQB\QRCodeFinalDemo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157" y="325409"/>
            <a:ext cx="2801964" cy="30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ContentExperienceCS-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55" y="1638704"/>
            <a:ext cx="12980953" cy="6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5122" name="Picture 2" descr="C:\Users\lucas_j\AppData\Local\Microsoft\Windows\Temporary Internet Files\Content.Outlook\ALZHWFQB\ContentExperienceCS-DocsAnd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99" y="1854861"/>
            <a:ext cx="12295701" cy="70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6146" name="Picture 2" descr="C:\Users\lucas_j\AppData\Local\Microsoft\Windows\Temporary Internet Files\Content.Outlook\ALZHWFQB\ContentExperienceCS-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" y="1793901"/>
            <a:ext cx="12219501" cy="70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IMG_77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 rot="5400000">
            <a:off x="5681583" y="1333103"/>
            <a:ext cx="9565640" cy="68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72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89760"/>
            <a:ext cx="83756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73" y="487680"/>
            <a:ext cx="2820259" cy="89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Artist Approval Confirmation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041208"/>
            <a:ext cx="13989050" cy="56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Self-Service Recipes For Triggering Post-Actions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06693" y="1962764"/>
            <a:ext cx="11157313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00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Self-Service Job History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2151047"/>
            <a:ext cx="13443684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21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835" y="2202180"/>
            <a:ext cx="13039725" cy="678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550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575" y="1660525"/>
            <a:ext cx="12963525" cy="643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2432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Google Sheet for Analyzing the Results  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86506" y="2078122"/>
            <a:ext cx="7590787" cy="5537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35913" y="2939212"/>
            <a:ext cx="7452074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123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Asana Task </a:t>
            </a:r>
            <a:r>
              <a:rPr lang="nl-NL" dirty="0"/>
              <a:t>for </a:t>
            </a:r>
            <a:r>
              <a:rPr lang="nl-NL" dirty="0" smtClean="0"/>
              <a:t>the Final Decision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9458" y="2151047"/>
            <a:ext cx="9351783" cy="6091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47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Calendar Invite With the Concert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9458" y="2845801"/>
            <a:ext cx="9351783" cy="470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0668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Google </a:t>
            </a:r>
            <a:r>
              <a:rPr lang="nl-NL" dirty="0" err="1" smtClean="0"/>
              <a:t>Calendar</a:t>
            </a:r>
            <a:r>
              <a:rPr lang="nl-NL" dirty="0" smtClean="0"/>
              <a:t> details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568" y="2452688"/>
            <a:ext cx="9183687" cy="652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8962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3" y="1717675"/>
            <a:ext cx="1420495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0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5" y="1638300"/>
            <a:ext cx="143113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5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23" y="1964690"/>
            <a:ext cx="11742737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" y="1733233"/>
            <a:ext cx="14112875" cy="66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3" y="608330"/>
            <a:ext cx="963295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C:\Users\lucas_j\AppData\Local\Temp\SNAGHTMLd79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567480"/>
            <a:ext cx="4684712" cy="2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– </a:t>
            </a:r>
            <a:r>
              <a:rPr lang="nl-NL" dirty="0" err="1" smtClean="0"/>
              <a:t>Dissecting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8" y="2384108"/>
            <a:ext cx="14212887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 Analytics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748155"/>
            <a:ext cx="14379575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2593975"/>
            <a:ext cx="14235113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" y="1786573"/>
            <a:ext cx="15697432" cy="741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2616835"/>
            <a:ext cx="14120813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98452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/>
              <a:t>Container </a:t>
            </a:r>
            <a:br>
              <a:rPr lang="nl-NL" sz="1600" dirty="0" smtClean="0"/>
            </a:br>
            <a:r>
              <a:rPr lang="nl-NL" sz="1600" dirty="0" smtClean="0"/>
              <a:t>Cloud</a:t>
            </a:r>
          </a:p>
          <a:p>
            <a:endParaRPr lang="nl-NL" sz="1600" dirty="0"/>
          </a:p>
          <a:p>
            <a:endParaRPr lang="en-US" sz="1600" dirty="0"/>
          </a:p>
        </p:txBody>
      </p:sp>
      <p:sp>
        <p:nvSpPr>
          <p:cNvPr id="99" name="Rectangle 98"/>
          <p:cNvSpPr/>
          <p:nvPr/>
        </p:nvSpPr>
        <p:spPr>
          <a:xfrm>
            <a:off x="10390701" y="4634989"/>
            <a:ext cx="1031425" cy="265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Elastic</a:t>
            </a:r>
            <a:r>
              <a:rPr lang="nl-NL" sz="1200" dirty="0" smtClean="0"/>
              <a:t> Search</a:t>
            </a:r>
            <a:endParaRPr lang="en-US" sz="1200" dirty="0"/>
          </a:p>
        </p:txBody>
      </p:sp>
      <p:cxnSp>
        <p:nvCxnSpPr>
          <p:cNvPr id="100" name="Elbow Connector 99"/>
          <p:cNvCxnSpPr>
            <a:endCxn id="99" idx="2"/>
          </p:cNvCxnSpPr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endCxn id="99" idx="0"/>
          </p:cNvCxnSpPr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Application Builder Cloud Service</a:t>
            </a:r>
            <a:endParaRPr lang="en-US" sz="1400" dirty="0"/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7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we get a </a:t>
            </a:r>
            <a:r>
              <a:rPr lang="nl-NL" dirty="0" err="1" smtClean="0"/>
              <a:t>longer</a:t>
            </a:r>
            <a:r>
              <a:rPr lang="nl-NL" dirty="0" smtClean="0"/>
              <a:t> slot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7635219" y="7765767"/>
            <a:ext cx="7784465" cy="1080734"/>
            <a:chOff x="1694815" y="5729602"/>
            <a:chExt cx="14704811" cy="1973899"/>
          </a:xfrm>
        </p:grpSpPr>
        <p:pic>
          <p:nvPicPr>
            <p:cNvPr id="5" name="Picture 2" descr="C:\Users\lucas_j\Pictures\lucas\Lucas-kleiner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5106" y="5798501"/>
              <a:ext cx="1715719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3" descr="E:\Lonneke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2851" y="5729602"/>
              <a:ext cx="1729987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Torsten Winterber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03093" y="5798501"/>
              <a:ext cx="2068547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Mark Simpson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29" r="11661"/>
            <a:stretch/>
          </p:blipFill>
          <p:spPr bwMode="auto">
            <a:xfrm>
              <a:off x="3852083" y="5798501"/>
              <a:ext cx="19485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danilo schmiede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4815" y="5798501"/>
              <a:ext cx="1905000" cy="1905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richard olrichs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23908" y="5729602"/>
              <a:ext cx="1946175" cy="19461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Image result for sven bernhardt opitz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22350" y="5798501"/>
              <a:ext cx="1877276" cy="187727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2050" idx="0"/>
            <a:endCxn id="44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Elbow Connector 183"/>
          <p:cNvCxnSpPr>
            <a:stCxn id="44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google sheets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google calendar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8337</TotalTime>
  <Words>615</Words>
  <Application>Microsoft Office PowerPoint</Application>
  <PresentationFormat>Custom</PresentationFormat>
  <Paragraphs>236</Paragraphs>
  <Slides>72</Slides>
  <Notes>0</Notes>
  <HiddenSlides>51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AMIS_WIDESCREEN</vt:lpstr>
      <vt:lpstr>World record Soaring trough the clouds  LIve demo of 15 clouds</vt:lpstr>
      <vt:lpstr>Soaring through the clouds</vt:lpstr>
      <vt:lpstr>end-to-end integrated flow using AS MANY Oracle PaaS Cloud Services as possible</vt:lpstr>
      <vt:lpstr>The Team</vt:lpstr>
      <vt:lpstr>The plan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Dev CS</vt:lpstr>
      <vt:lpstr>PowerPoint Presentation</vt:lpstr>
      <vt:lpstr>PowerPoint Presentation</vt:lpstr>
      <vt:lpstr>API CS</vt:lpstr>
      <vt:lpstr>API CS</vt:lpstr>
      <vt:lpstr>API CS</vt:lpstr>
      <vt:lpstr>API CS</vt:lpstr>
      <vt:lpstr>MCS</vt:lpstr>
      <vt:lpstr>MCS</vt:lpstr>
      <vt:lpstr>MCS</vt:lpstr>
      <vt:lpstr>MCS</vt:lpstr>
      <vt:lpstr>The end user portal – JET on ACCS</vt:lpstr>
      <vt:lpstr>PowerPoint Presentation</vt:lpstr>
      <vt:lpstr>Liking an artist in the portal</vt:lpstr>
      <vt:lpstr>Likes</vt:lpstr>
      <vt:lpstr>PowerPoint Presentation</vt:lpstr>
      <vt:lpstr>The audience participation story</vt:lpstr>
      <vt:lpstr>Incoming Stream Exploration</vt:lpstr>
      <vt:lpstr>Incoming Stream Exploration (Drilldown)</vt:lpstr>
      <vt:lpstr>Now you tweet your Artist Proposal for OOW 2017</vt:lpstr>
      <vt:lpstr>ICS </vt:lpstr>
      <vt:lpstr>ICS</vt:lpstr>
      <vt:lpstr>Email notification of new task  in PCS instance</vt:lpstr>
      <vt:lpstr>PCS</vt:lpstr>
      <vt:lpstr>PCS</vt:lpstr>
      <vt:lpstr>PCS</vt:lpstr>
      <vt:lpstr>PCS</vt:lpstr>
      <vt:lpstr>Outbound Twitter</vt:lpstr>
      <vt:lpstr>SOA CS</vt:lpstr>
      <vt:lpstr>PowerPoint Presentation</vt:lpstr>
      <vt:lpstr>ADF on JCS</vt:lpstr>
      <vt:lpstr>JET on ACCS</vt:lpstr>
      <vt:lpstr>JET on ACCS</vt:lpstr>
      <vt:lpstr>MAX</vt:lpstr>
      <vt:lpstr>Content &amp; Experience Cloud</vt:lpstr>
      <vt:lpstr>Content &amp; Experience Cloud</vt:lpstr>
      <vt:lpstr>Content &amp; Experience Cloud</vt:lpstr>
      <vt:lpstr>Content &amp; Experience Cloud</vt:lpstr>
      <vt:lpstr>Artist Approval Confirmation </vt:lpstr>
      <vt:lpstr>Self-Service Recipes For Triggering Post-Actions</vt:lpstr>
      <vt:lpstr>Self-Service Job History</vt:lpstr>
      <vt:lpstr>PowerPoint Presentation</vt:lpstr>
      <vt:lpstr>PowerPoint Presentation</vt:lpstr>
      <vt:lpstr>Google Sheet for Analyzing the Results  </vt:lpstr>
      <vt:lpstr>Asana Task for the Final Decision</vt:lpstr>
      <vt:lpstr>Calendar Invite With the Concert</vt:lpstr>
      <vt:lpstr>Google Calendar details</vt:lpstr>
      <vt:lpstr>OMC - APM</vt:lpstr>
      <vt:lpstr>OMC - APM</vt:lpstr>
      <vt:lpstr>OMC APM</vt:lpstr>
      <vt:lpstr>OMC APM</vt:lpstr>
      <vt:lpstr>PowerPoint Presentation</vt:lpstr>
      <vt:lpstr>OMC – Dissecting an instance</vt:lpstr>
      <vt:lpstr>Log Analytics</vt:lpstr>
      <vt:lpstr>PowerPoint Presentation</vt:lpstr>
      <vt:lpstr>PowerPoint Presentation</vt:lpstr>
      <vt:lpstr>PowerPoint Presentation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267</cp:revision>
  <dcterms:created xsi:type="dcterms:W3CDTF">2016-11-24T07:31:17Z</dcterms:created>
  <dcterms:modified xsi:type="dcterms:W3CDTF">2017-03-30T05:21:30Z</dcterms:modified>
</cp:coreProperties>
</file>